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21" r:id="rId2"/>
    <p:sldId id="322" r:id="rId3"/>
    <p:sldId id="320" r:id="rId4"/>
    <p:sldId id="302" r:id="rId5"/>
    <p:sldId id="303" r:id="rId6"/>
    <p:sldId id="304" r:id="rId7"/>
    <p:sldId id="306" r:id="rId8"/>
    <p:sldId id="307" r:id="rId9"/>
    <p:sldId id="305" r:id="rId10"/>
    <p:sldId id="313" r:id="rId11"/>
    <p:sldId id="317" r:id="rId12"/>
    <p:sldId id="315" r:id="rId13"/>
    <p:sldId id="319" r:id="rId14"/>
    <p:sldId id="318" r:id="rId15"/>
    <p:sldId id="265" r:id="rId16"/>
    <p:sldId id="267" r:id="rId17"/>
    <p:sldId id="268" r:id="rId18"/>
    <p:sldId id="269" r:id="rId19"/>
    <p:sldId id="311" r:id="rId20"/>
    <p:sldId id="310" r:id="rId21"/>
    <p:sldId id="270" r:id="rId22"/>
    <p:sldId id="271" r:id="rId23"/>
    <p:sldId id="272" r:id="rId24"/>
    <p:sldId id="273" r:id="rId25"/>
    <p:sldId id="274" r:id="rId26"/>
    <p:sldId id="276" r:id="rId27"/>
    <p:sldId id="277" r:id="rId28"/>
    <p:sldId id="308" r:id="rId29"/>
    <p:sldId id="288" r:id="rId30"/>
    <p:sldId id="290" r:id="rId31"/>
    <p:sldId id="294" r:id="rId32"/>
    <p:sldId id="264" r:id="rId33"/>
    <p:sldId id="323" r:id="rId3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4" autoAdjust="0"/>
    <p:restoredTop sz="94660"/>
  </p:normalViewPr>
  <p:slideViewPr>
    <p:cSldViewPr>
      <p:cViewPr>
        <p:scale>
          <a:sx n="50" d="100"/>
          <a:sy n="50" d="100"/>
        </p:scale>
        <p:origin x="-2861" y="-36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E202D-C1D9-4C06-88C4-DF9DF34830A7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5ADED-1523-4B9B-8CF8-592673E37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906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9376-DF07-46B0-9739-65C3E41EBD0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89376-DF07-46B0-9739-65C3E41EBD0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8CDCA-21EC-4AFE-971F-59960132036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6858000" cy="5076056"/>
          </a:xfrm>
          <a:solidFill>
            <a:schemeClr val="accent2"/>
          </a:solidFill>
        </p:spPr>
        <p:txBody>
          <a:bodyPr/>
          <a:lstStyle/>
          <a:p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181600"/>
            <a:ext cx="6858000" cy="3962400"/>
          </a:xfrm>
          <a:solidFill>
            <a:srgbClr val="C00000"/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5208"/>
            <a:ext cx="6840760" cy="6840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42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6858000" cy="4800601"/>
          </a:xfrm>
          <a:solidFill>
            <a:schemeClr val="accent6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181600"/>
            <a:ext cx="6858000" cy="39624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www.smtu.ru/images/news/big/p4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9089"/>
            <a:ext cx="6858000" cy="497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https://cdn.pixlpark.com/data2/photolabs/1410/products/categories/22057/160794/cover.jpg?240412035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81140"/>
            <a:ext cx="6858000" cy="25628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891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6858000" cy="2843809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195736"/>
            <a:ext cx="6858000" cy="694826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ru-RU" sz="2600" dirty="0" smtClean="0">
                <a:solidFill>
                  <a:srgbClr val="C00000"/>
                </a:solidFill>
              </a:rPr>
              <a:t>     Бессмертный </a:t>
            </a:r>
            <a:r>
              <a:rPr lang="ru-RU" sz="2600" dirty="0">
                <a:solidFill>
                  <a:srgbClr val="C00000"/>
                </a:solidFill>
              </a:rPr>
              <a:t>полк. И миллионы лиц</a:t>
            </a:r>
          </a:p>
          <a:p>
            <a:pPr algn="l"/>
            <a:r>
              <a:rPr lang="ru-RU" sz="2600" dirty="0" smtClean="0">
                <a:solidFill>
                  <a:srgbClr val="C00000"/>
                </a:solidFill>
              </a:rPr>
              <a:t>     Мелькают</a:t>
            </a:r>
            <a:r>
              <a:rPr lang="ru-RU" sz="2600" dirty="0">
                <a:solidFill>
                  <a:srgbClr val="C00000"/>
                </a:solidFill>
              </a:rPr>
              <a:t>, словно кадры кинохроник.</a:t>
            </a:r>
          </a:p>
          <a:p>
            <a:pPr algn="l"/>
            <a:r>
              <a:rPr lang="ru-RU" sz="2600" dirty="0" smtClean="0">
                <a:solidFill>
                  <a:srgbClr val="C00000"/>
                </a:solidFill>
              </a:rPr>
              <a:t>     Стираются </a:t>
            </a:r>
            <a:r>
              <a:rPr lang="ru-RU" sz="2600" dirty="0">
                <a:solidFill>
                  <a:srgbClr val="C00000"/>
                </a:solidFill>
              </a:rPr>
              <a:t>препятствия границ,</a:t>
            </a:r>
          </a:p>
          <a:p>
            <a:pPr algn="l"/>
            <a:r>
              <a:rPr lang="ru-RU" sz="2600" dirty="0" smtClean="0">
                <a:solidFill>
                  <a:srgbClr val="C00000"/>
                </a:solidFill>
              </a:rPr>
              <a:t>     Пылает </a:t>
            </a:r>
            <a:r>
              <a:rPr lang="ru-RU" sz="2600" dirty="0">
                <a:solidFill>
                  <a:srgbClr val="C00000"/>
                </a:solidFill>
              </a:rPr>
              <a:t>сердце прямо на ладони.</a:t>
            </a:r>
          </a:p>
          <a:p>
            <a:pPr algn="l"/>
            <a:r>
              <a:rPr lang="ru-RU" sz="2600" dirty="0">
                <a:solidFill>
                  <a:srgbClr val="C00000"/>
                </a:solidFill>
              </a:rPr>
              <a:t> </a:t>
            </a:r>
          </a:p>
          <a:p>
            <a:pPr algn="l"/>
            <a:r>
              <a:rPr lang="ru-RU" sz="2600" dirty="0" smtClean="0">
                <a:solidFill>
                  <a:srgbClr val="C00000"/>
                </a:solidFill>
              </a:rPr>
              <a:t>     Как </a:t>
            </a:r>
            <a:r>
              <a:rPr lang="ru-RU" sz="2600" dirty="0">
                <a:solidFill>
                  <a:srgbClr val="C00000"/>
                </a:solidFill>
              </a:rPr>
              <a:t>много лет промчалось с той войны</a:t>
            </a:r>
          </a:p>
          <a:p>
            <a:pPr algn="l"/>
            <a:r>
              <a:rPr lang="ru-RU" sz="2600" dirty="0" smtClean="0">
                <a:solidFill>
                  <a:srgbClr val="C00000"/>
                </a:solidFill>
              </a:rPr>
              <a:t>     И </a:t>
            </a:r>
            <a:r>
              <a:rPr lang="ru-RU" sz="2600" dirty="0">
                <a:solidFill>
                  <a:srgbClr val="C00000"/>
                </a:solidFill>
              </a:rPr>
              <a:t>только память остается в силе.</a:t>
            </a:r>
          </a:p>
          <a:p>
            <a:pPr algn="l"/>
            <a:r>
              <a:rPr lang="ru-RU" sz="2600" dirty="0" smtClean="0">
                <a:solidFill>
                  <a:srgbClr val="C00000"/>
                </a:solidFill>
              </a:rPr>
              <a:t>     Лишь </a:t>
            </a:r>
            <a:r>
              <a:rPr lang="ru-RU" sz="2600" dirty="0">
                <a:solidFill>
                  <a:srgbClr val="C00000"/>
                </a:solidFill>
              </a:rPr>
              <a:t>дайте ей минуту тишины</a:t>
            </a:r>
          </a:p>
          <a:p>
            <a:pPr algn="l"/>
            <a:r>
              <a:rPr lang="ru-RU" sz="2600" dirty="0" smtClean="0">
                <a:solidFill>
                  <a:srgbClr val="C00000"/>
                </a:solidFill>
              </a:rPr>
              <a:t>     Во </a:t>
            </a:r>
            <a:r>
              <a:rPr lang="ru-RU" sz="2600" dirty="0">
                <a:solidFill>
                  <a:srgbClr val="C00000"/>
                </a:solidFill>
              </a:rPr>
              <a:t>имя павших и живых солдат России…</a:t>
            </a:r>
            <a:endParaRPr lang="ru-RU" sz="2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C:\Users\yakas\Desktop\b25042019Polozhenie_2019_page_0001_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0" y="10344"/>
            <a:ext cx="6669360" cy="2195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USER3\Desktop\Победа\победа 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4764" y="7092280"/>
            <a:ext cx="4248472" cy="1619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546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34200" cy="106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58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6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E:\Участники ВОВ для ДВОРЦА ШК\Тихонов Иван Андреевич.jpg"/>
          <p:cNvPicPr/>
          <p:nvPr/>
        </p:nvPicPr>
        <p:blipFill rotWithShape="1">
          <a:blip r:embed="rId3" cstate="print"/>
          <a:srcRect l="10332" t="3813" r="14508" b="4273"/>
          <a:stretch/>
        </p:blipFill>
        <p:spPr bwMode="auto">
          <a:xfrm>
            <a:off x="1052736" y="1763688"/>
            <a:ext cx="4752528" cy="6788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1268760" y="7308304"/>
            <a:ext cx="4320480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Тихонов Иван Андреевич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60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User\Desktop\Ветераны общая папка\Фото ветеранов ВОВ -3\Романов Иван Васильевич\Романов Иван Васильевич.jpg"/>
          <p:cNvPicPr>
            <a:picLocks noChangeAspect="1" noChangeArrowheads="1"/>
          </p:cNvPicPr>
          <p:nvPr/>
        </p:nvPicPr>
        <p:blipFill rotWithShape="1">
          <a:blip r:embed="rId3" cstate="print"/>
          <a:srcRect l="4715" t="87" r="7310" b="3316"/>
          <a:stretch/>
        </p:blipFill>
        <p:spPr bwMode="auto">
          <a:xfrm>
            <a:off x="1102015" y="1763688"/>
            <a:ext cx="4653970" cy="6644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996952" y="7812360"/>
            <a:ext cx="2448272" cy="5959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Роман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 Васильевич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31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1" b="8474"/>
          <a:stretch/>
        </p:blipFill>
        <p:spPr bwMode="auto">
          <a:xfrm>
            <a:off x="1124744" y="1763688"/>
            <a:ext cx="4608512" cy="681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84784" y="7956376"/>
            <a:ext cx="2858616" cy="6188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Петров Александр Петрович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93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" t="1049" r="2876"/>
          <a:stretch/>
        </p:blipFill>
        <p:spPr bwMode="auto">
          <a:xfrm>
            <a:off x="980728" y="1763688"/>
            <a:ext cx="4824536" cy="6696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1993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:\Users\Кашапова С С\Desktop\АБДРШИН М.Ф\Марс Фуатович фото\Фуат Идатуллович.jpg"/>
          <p:cNvPicPr/>
          <p:nvPr/>
        </p:nvPicPr>
        <p:blipFill>
          <a:blip r:embed="rId3" cstate="print"/>
          <a:srcRect l="34955" t="33100" r="31203" b="33333"/>
          <a:stretch>
            <a:fillRect/>
          </a:stretch>
        </p:blipFill>
        <p:spPr bwMode="auto">
          <a:xfrm>
            <a:off x="980728" y="1763688"/>
            <a:ext cx="4752527" cy="6696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573016" y="7740352"/>
            <a:ext cx="2160238" cy="637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Абдршин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Фуат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Ибатуллович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93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t="4268" r="62131" b="57168"/>
          <a:stretch/>
        </p:blipFill>
        <p:spPr bwMode="auto">
          <a:xfrm>
            <a:off x="1052736" y="1763688"/>
            <a:ext cx="4752527" cy="59046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52735" y="7668343"/>
            <a:ext cx="4752527" cy="8640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Борисов Алексей Тимофеевич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76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1763688"/>
            <a:ext cx="4752528" cy="63367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52736" y="8100392"/>
            <a:ext cx="4752528" cy="432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Бикметов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Хабиб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Ибрагимович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18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88" y="1691680"/>
            <a:ext cx="4806534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27088" y="8100392"/>
            <a:ext cx="4752528" cy="432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 Яков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Евдокимович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92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6858000" cy="91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E:\Участники ВОВ для ДВОРЦА ШК\Москаленко Петр Николаевич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0728" y="1763688"/>
            <a:ext cx="4824536" cy="6696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6320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:\Users\User\Desktop\Ветераны общая папка\Участники ВОВ -3\IMG-20200303-WA0007.jpg"/>
          <p:cNvPicPr/>
          <p:nvPr/>
        </p:nvPicPr>
        <p:blipFill rotWithShape="1">
          <a:blip r:embed="rId3"/>
          <a:srcRect l="25273" t="3674" r="14164" b="44758"/>
          <a:stretch/>
        </p:blipFill>
        <p:spPr bwMode="auto">
          <a:xfrm>
            <a:off x="1052736" y="1331640"/>
            <a:ext cx="4680520" cy="5736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476672" y="7164288"/>
            <a:ext cx="6048672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Хафизов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Рамазан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Хафизович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94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C:\Users\User\Documents\фотографии\фотографии\фото Карамова.jpg"/>
          <p:cNvPicPr/>
          <p:nvPr/>
        </p:nvPicPr>
        <p:blipFill>
          <a:blip r:embed="rId3" cstate="print"/>
          <a:srcRect l="82059" t="14498" b="46373"/>
          <a:stretch>
            <a:fillRect/>
          </a:stretch>
        </p:blipFill>
        <p:spPr bwMode="auto">
          <a:xfrm>
            <a:off x="1052736" y="1763688"/>
            <a:ext cx="4752528" cy="6696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2924944" y="7740352"/>
            <a:ext cx="3794720" cy="9361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Карамов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Сагидулла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Карамуллович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85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E:\Участники ВОВ для ДВОРЦА ШК\Махьянов Хазип Махьянович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2736" y="1691681"/>
            <a:ext cx="4968552" cy="6768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9771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7db629dd-0aae-48b4-8269-e27e483649c6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0728" y="1763688"/>
            <a:ext cx="4968552" cy="6696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124744" y="7452320"/>
            <a:ext cx="2448272" cy="8172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Любовь Федоровна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82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508" y="14933"/>
            <a:ext cx="6920508" cy="91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E:\Участники ВОВ для ДВОРЦА ШК\Якушина Таисия Кондратьевна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0728" y="1763688"/>
            <a:ext cx="4824536" cy="6696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789040" y="7884368"/>
            <a:ext cx="2664296" cy="9361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Якушина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Таисия Кондратьевна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86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E:\Участники ВОВ для ДВОРЦА ШК\Кашапов Мисбах Нуриевич.jpg"/>
          <p:cNvPicPr/>
          <p:nvPr/>
        </p:nvPicPr>
        <p:blipFill>
          <a:blip r:embed="rId3" cstate="print"/>
          <a:srcRect t="7692"/>
          <a:stretch>
            <a:fillRect/>
          </a:stretch>
        </p:blipFill>
        <p:spPr bwMode="auto">
          <a:xfrm>
            <a:off x="1052736" y="1763688"/>
            <a:ext cx="4752528" cy="6696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9588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:\Users\User\Desktop\IMG_20200317_151357.jpg"/>
          <p:cNvPicPr/>
          <p:nvPr/>
        </p:nvPicPr>
        <p:blipFill rotWithShape="1">
          <a:blip r:embed="rId3" cstate="print"/>
          <a:srcRect l="32552" t="19456" r="53150" b="43609"/>
          <a:stretch/>
        </p:blipFill>
        <p:spPr bwMode="auto">
          <a:xfrm>
            <a:off x="1052736" y="1763688"/>
            <a:ext cx="4752528" cy="6696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501008" y="2051720"/>
            <a:ext cx="2498576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Шишакина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Михайловна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16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C:\Users\User\Desktop\Ветераны общая папка\Участники ВОВ -3\Кучаев  Абдулла Сулейманович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2736" y="1763688"/>
            <a:ext cx="4752528" cy="6696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052736" y="7236296"/>
            <a:ext cx="2538282" cy="12241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Кучаев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Абдулла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Сулейманович</a:t>
            </a:r>
            <a:endPara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62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83006" y="2133601"/>
            <a:ext cx="3032094" cy="6034617"/>
          </a:xfrm>
        </p:spPr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Латфуллин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Салих</a:t>
            </a:r>
            <a:r>
              <a:rPr lang="ru-RU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Латфуллович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:\Users\User\Desktop\IMG-20200315-WA0012.jpg"/>
          <p:cNvPicPr/>
          <p:nvPr/>
        </p:nvPicPr>
        <p:blipFill>
          <a:blip r:embed="rId3" cstate="print"/>
          <a:srcRect l="3486" t="3093" r="4125" b="14003"/>
          <a:stretch>
            <a:fillRect/>
          </a:stretch>
        </p:blipFill>
        <p:spPr bwMode="auto">
          <a:xfrm>
            <a:off x="908720" y="1799456"/>
            <a:ext cx="5112568" cy="6768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908720" y="7668344"/>
            <a:ext cx="3456384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Латфуллин</a:t>
            </a:r>
            <a:endPara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Салих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Латфуллович</a:t>
            </a:r>
            <a:endPara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94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E:\Участники ВОВ для ДВОРЦА ШК\Попов Тимофей Петрович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2736" y="1763688"/>
            <a:ext cx="4752528" cy="6696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3909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C:\Users\Кашапова С С\Desktop\ветераны\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2736" y="1763688"/>
            <a:ext cx="4752528" cy="6696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3717032" y="7956376"/>
            <a:ext cx="2952328" cy="8640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Винокуров                 Александр Александрович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50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:\Users\User\Documents\фотографии\фотографии\фото мои.jpg"/>
          <p:cNvPicPr/>
          <p:nvPr/>
        </p:nvPicPr>
        <p:blipFill>
          <a:blip r:embed="rId3" cstate="print"/>
          <a:srcRect l="60307" t="12176" r="1279" b="13472"/>
          <a:stretch>
            <a:fillRect/>
          </a:stretch>
        </p:blipFill>
        <p:spPr bwMode="auto">
          <a:xfrm>
            <a:off x="1052736" y="1835696"/>
            <a:ext cx="4824536" cy="6624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717032" y="8100392"/>
            <a:ext cx="2592288" cy="7200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Афзалов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Салих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фзалетдинович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73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:\Users\yakas\Desktop\IMG-20200412-WA0013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62" t="31053" r="35623" b="40934"/>
          <a:stretch/>
        </p:blipFill>
        <p:spPr bwMode="auto">
          <a:xfrm>
            <a:off x="980728" y="1763688"/>
            <a:ext cx="4824536" cy="6696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 cmpd="sng" algn="ctr">
            <a:solidFill>
              <a:srgbClr val="F79646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09144" y="7725816"/>
            <a:ext cx="235456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Кузнецова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Екатерина Ивановна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75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0"/>
            <a:ext cx="6643836" cy="9108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64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F:\ветераны\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4744" y="1763688"/>
            <a:ext cx="4608512" cy="6696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476672" y="7020272"/>
            <a:ext cx="2520280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Мамыкин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Лифантий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Антонович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96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:\Users\USER3\Documents\My Scans\Порунова Ульянва Матвеевна.jpg"/>
          <p:cNvPicPr/>
          <p:nvPr/>
        </p:nvPicPr>
        <p:blipFill>
          <a:blip r:embed="rId3"/>
          <a:srcRect l="42112" t="58846" r="34998" b="18444"/>
          <a:stretch>
            <a:fillRect/>
          </a:stretch>
        </p:blipFill>
        <p:spPr bwMode="auto">
          <a:xfrm>
            <a:off x="1052736" y="1763688"/>
            <a:ext cx="4752528" cy="6696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573016" y="7668344"/>
            <a:ext cx="2498576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Порунова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Ульяна Матвеевна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:\Users\User\Desktop\тюрина\Тюрина-Тамара-Петровна.jpg"/>
          <p:cNvPicPr/>
          <p:nvPr/>
        </p:nvPicPr>
        <p:blipFill>
          <a:blip r:embed="rId3"/>
          <a:srcRect l="80484" t="13379" r="1841" b="57370"/>
          <a:stretch>
            <a:fillRect/>
          </a:stretch>
        </p:blipFill>
        <p:spPr bwMode="auto">
          <a:xfrm>
            <a:off x="980728" y="1691680"/>
            <a:ext cx="5112568" cy="6696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4437112" y="7740352"/>
            <a:ext cx="1850504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Тюрина      Тамара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Петрона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-252536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:\Users\User\Desktop\фото март 2020\IMG_20200317_100759.jpg"/>
          <p:cNvPicPr/>
          <p:nvPr/>
        </p:nvPicPr>
        <p:blipFill>
          <a:blip r:embed="rId3" cstate="print"/>
          <a:srcRect l="9298" r="12153" b="37919"/>
          <a:stretch>
            <a:fillRect/>
          </a:stretch>
        </p:blipFill>
        <p:spPr bwMode="auto">
          <a:xfrm>
            <a:off x="1268759" y="1475657"/>
            <a:ext cx="4824537" cy="6696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268759" y="7812360"/>
            <a:ext cx="2736305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Ошкина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Домна Николаевна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6858000" cy="241176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359467"/>
            <a:ext cx="6858000" cy="678453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Бессмертный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полк  -  полк доблести и славы,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память тем, кто не пришёл с войны.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Прошедшим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путь жестокий и кровавый, 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Их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подвиг забывать мы не должны!</a:t>
            </a:r>
          </a:p>
          <a:p>
            <a:pPr algn="l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Они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шагают с нами в День Победы,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Как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тогда, защитники страны.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Отцы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братья, бабушки и деды...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Их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много, не вернувшихся с войны...</a:t>
            </a:r>
          </a:p>
          <a:p>
            <a:pPr algn="l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Мы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смотрим им в глаза с большой любовью,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огромной гордостью и болью пополам.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Они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спасли весь мир, прикрыв собою,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Чтоб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лучшая судьба досталась нам.</a:t>
            </a:r>
          </a:p>
          <a:p>
            <a:pPr algn="l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Так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не дождавшихся Победы,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Когда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разбит был ненавистный враг.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Но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песни все о них ещё не спеты...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Они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нас  -  Победы алый стяг!</a:t>
            </a:r>
          </a:p>
          <a:p>
            <a:pPr algn="l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Идут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идут, им нет конца, колонны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Героев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ставшего легендою полка.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Их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выцветшие снимки, как иконы,</a:t>
            </a:r>
          </a:p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Мы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сохраним потомкам на века...</a:t>
            </a:r>
          </a:p>
        </p:txBody>
      </p:sp>
      <p:pic>
        <p:nvPicPr>
          <p:cNvPr id="4" name="Рисунок 3" descr="C:\Users\yakas\Desktop\D4f7TKBUEAIXVBb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4" y="179512"/>
            <a:ext cx="5940425" cy="2179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719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6858000" cy="4800601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Вечная память павшим!</a:t>
            </a:r>
            <a:b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Вечная </a:t>
            </a:r>
            <a:r>
              <a:rPr lang="ru-RU" sz="36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слава живым!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860032"/>
            <a:ext cx="6858000" cy="428396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avatars.mds.yandex.net/get-pdb/1470513/35c105b4-7bae-4edb-9c13-6914319c4cda/s1200?webp=fals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9992"/>
            <a:ext cx="6857999" cy="4644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avatars.mds.yandex.net/get-pdb/2006743/bf39106d-fdad-48a3-bb89-4e29be6efc43/s1200?webp=fals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179512"/>
            <a:ext cx="6264696" cy="290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935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395</TotalTime>
  <Words>97</Words>
  <Application>Microsoft Office PowerPoint</Application>
  <PresentationFormat>Экран (4:3)</PresentationFormat>
  <Paragraphs>68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Вечная память павшим! Вечная слава живым!</vt:lpstr>
    </vt:vector>
  </TitlesOfParts>
  <Company>Ya Blondinko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«Они не вернулись с боя…»</dc:title>
  <dc:creator>User</dc:creator>
  <cp:lastModifiedBy>Марат Кашапов</cp:lastModifiedBy>
  <cp:revision>46</cp:revision>
  <dcterms:created xsi:type="dcterms:W3CDTF">2020-04-10T08:57:32Z</dcterms:created>
  <dcterms:modified xsi:type="dcterms:W3CDTF">2020-04-28T15:38:08Z</dcterms:modified>
</cp:coreProperties>
</file>